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6" r:id="rId2"/>
    <p:sldId id="257" r:id="rId3"/>
    <p:sldId id="362" r:id="rId4"/>
    <p:sldId id="344" r:id="rId5"/>
    <p:sldId id="345" r:id="rId6"/>
    <p:sldId id="346" r:id="rId7"/>
    <p:sldId id="347" r:id="rId8"/>
    <p:sldId id="349" r:id="rId9"/>
    <p:sldId id="350" r:id="rId10"/>
    <p:sldId id="351" r:id="rId11"/>
    <p:sldId id="352" r:id="rId12"/>
    <p:sldId id="353" r:id="rId13"/>
    <p:sldId id="313" r:id="rId14"/>
    <p:sldId id="327" r:id="rId15"/>
    <p:sldId id="328" r:id="rId16"/>
    <p:sldId id="329" r:id="rId17"/>
    <p:sldId id="330" r:id="rId18"/>
    <p:sldId id="331" r:id="rId19"/>
    <p:sldId id="490" r:id="rId20"/>
    <p:sldId id="332" r:id="rId21"/>
    <p:sldId id="333" r:id="rId22"/>
    <p:sldId id="354" r:id="rId23"/>
    <p:sldId id="261" r:id="rId24"/>
    <p:sldId id="260" r:id="rId25"/>
    <p:sldId id="262" r:id="rId26"/>
    <p:sldId id="263" r:id="rId27"/>
    <p:sldId id="355" r:id="rId28"/>
    <p:sldId id="356" r:id="rId29"/>
    <p:sldId id="357" r:id="rId30"/>
    <p:sldId id="358" r:id="rId31"/>
    <p:sldId id="359" r:id="rId32"/>
    <p:sldId id="360" r:id="rId33"/>
    <p:sldId id="361" r:id="rId34"/>
    <p:sldId id="348" r:id="rId35"/>
    <p:sldId id="284" r:id="rId36"/>
    <p:sldId id="273" r:id="rId37"/>
    <p:sldId id="338" r:id="rId38"/>
    <p:sldId id="316" r:id="rId39"/>
    <p:sldId id="339" r:id="rId40"/>
    <p:sldId id="340" r:id="rId41"/>
    <p:sldId id="341" r:id="rId42"/>
    <p:sldId id="274" r:id="rId43"/>
    <p:sldId id="275" r:id="rId44"/>
    <p:sldId id="342" r:id="rId45"/>
    <p:sldId id="285"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62750" autoAdjust="0"/>
  </p:normalViewPr>
  <p:slideViewPr>
    <p:cSldViewPr snapToGrid="0" snapToObjects="1">
      <p:cViewPr varScale="1">
        <p:scale>
          <a:sx n="66" d="100"/>
          <a:sy n="66" d="100"/>
        </p:scale>
        <p:origin x="192" y="472"/>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النص الكتابي: </a:t>
            </a:r>
            <a:r>
              <a:rPr lang="ar-LB" sz="1800" b="0" i="0" u="none" strike="noStrike" baseline="30000" dirty="0">
                <a:solidFill>
                  <a:srgbClr val="24408E"/>
                </a:solidFill>
                <a:latin typeface="Arial" panose="020B0604020202020204" pitchFamily="34" charset="0"/>
              </a:rPr>
              <a:t>قضاة ٤ و ٥</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a:p>
            <a:pPr marR="0" algn="r" rtl="1"/>
            <a:r>
              <a:rPr lang="ar-LB" sz="1800" b="1" i="0" u="none" strike="noStrike" baseline="30000" dirty="0">
                <a:solidFill>
                  <a:srgbClr val="24408E"/>
                </a:solidFill>
                <a:latin typeface="Arial" panose="020B0604020202020204" pitchFamily="34" charset="0"/>
              </a:rPr>
              <a:t>الفكرة الرئيسية: </a:t>
            </a:r>
            <a:r>
              <a:rPr lang="ar-LB" sz="1800" b="0" i="0" u="none" strike="noStrike" baseline="30000" dirty="0">
                <a:solidFill>
                  <a:srgbClr val="24408E"/>
                </a:solidFill>
                <a:latin typeface="Arial" panose="020B0604020202020204" pitchFamily="34" charset="0"/>
              </a:rPr>
              <a:t>أن يتعرَّف الولد على حكمة دبّورة ويتشجَّع من قوَّتها، ويسعى لاكتشاف نقاط قوَّته ويجعلها متاحة كي يستخدمها الله.</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قائد شعب الله</a:t>
            </a:r>
          </a:p>
          <a:p>
            <a:pPr algn="r"/>
            <a:r>
              <a:rPr lang="ar-LB" dirty="0"/>
              <a:t>طلبت دبّورة من قائد شعب الله باراق المجيء إليها، ثمَّ أخبرته أنَّ الربّ يريد منه أن يخوض معركة ويقاتل جيش الأعداء، وهو سيساعِده لينتصر في تلك المعركة. </a:t>
            </a:r>
          </a:p>
          <a:p>
            <a:pPr algn="r"/>
            <a:endParaRPr lang="ar-LB" dirty="0"/>
          </a:p>
          <a:p>
            <a:pPr algn="r"/>
            <a:r>
              <a:rPr lang="ar-LB" dirty="0"/>
              <a:t>لكن باراق شعر بالخوف، وبأنَّه غير مهيّأ لمواجهة رئيس الأعداء الذي كان قويًّا جدًّا. لذا قال باراق لدبّورة بأنَّهُ لن يخوض المعركة إلاّ إذا ذهبت هي معه. وقد كانت هناك عادة في ذلك الزمان وهي ألاّ تذهب النساء إلى المعارك.</a:t>
            </a:r>
          </a:p>
          <a:p>
            <a:pPr algn="r"/>
            <a:r>
              <a:rPr lang="ar-LB" dirty="0"/>
              <a:t> اسأل الأولاد: هل سمعتم يومًا أنَّ امرأة ذهبت إلى أيَّة معركة أو حرب؟ (اسمع الإجابات).</a:t>
            </a:r>
          </a:p>
          <a:p>
            <a:pPr algn="r"/>
            <a:endParaRPr lang="ar-LB" dirty="0"/>
          </a:p>
          <a:p>
            <a:pPr algn="r"/>
            <a:endParaRPr lang="en-US"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1670597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دبّورة في المعركة</a:t>
            </a:r>
          </a:p>
          <a:p>
            <a:pPr algn="r"/>
            <a:r>
              <a:rPr lang="ar-LB" dirty="0"/>
              <a:t>كانت دبورة قويَّة وشجاعة، وقد أخبرت باراق أنها ستساعده، وأنَّ سَيسَرا قائد جيش الأعداء القوي سوف تهزمه امرأة. وبدأ باراق يجمع جيشه وصعدت دبّورة معه. دعا سَيِسرا جميع مركباته التي عددها تسعمئة مركبة حديديَّة برفقة جيش ضخم. ثمَّ أمرت دبّورة قائد جيش شعب الله أن يبدأ القتال، بحيث اندفع الجيش إلى وادي القتال ضد جيش سَيِسرا وكل مركباته القويَّة. وفجأة حدث شيء مدهش!    </a:t>
            </a:r>
          </a:p>
          <a:p>
            <a:pPr algn="r"/>
            <a:r>
              <a:rPr lang="ar-LB" dirty="0"/>
              <a:t>اسأل الأولاد: ماذا تظنون قد حدث؟</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2917582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سيسرا يهرب</a:t>
            </a:r>
          </a:p>
          <a:p>
            <a:pPr algn="r"/>
            <a:r>
              <a:rPr lang="ar-LB" dirty="0"/>
              <a:t>تجمَّعت الغيوم وبدأ المطر يهطل، حتى انغمر الوادي بالمياه وعلقت جميع المركبات الحديديَّة في الوحل!  ممّا اضطرَّ جيش سَيِسرا إلى الهروب. حتى سَيِسرا، ذلك القائد القوي بدأ يركض ويركض مسرعًا إلى أن وصل إلى خيمة امرأة تُدعى ياعيل ليختبئ ويستريح عندها.</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40</a:t>
            </a:fld>
            <a:endParaRPr lang="en-LB"/>
          </a:p>
        </p:txBody>
      </p:sp>
    </p:spTree>
    <p:extLst>
      <p:ext uri="{BB962C8B-B14F-4D97-AF65-F5344CB8AC3E}">
        <p14:creationId xmlns:p14="http://schemas.microsoft.com/office/powerpoint/2010/main" val="86310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خدعت ياعيل قائد الجيش سيسرا، وأخذت وتد الخيمة (أي المسمار الذي ترتكز عليه الخيمة) وضربته على رأسه. وعندما جاء باراق للبحث عن سيِسرا ليلقي القبض عليه، وجده ميّتًا. لقد حدث كما قالت دبّورة تمامًا: “هَزمَتْ امرأة سَيِسَرا”! وكما كانت دبّورة امرأة قويَّة وشجاعة، علينا نحن أن نتشجَّع من خلالها، ونكتشف نقاط القوَّة التي وهبها الله لنا، لنستخدمها في تمجيد اسمه في حياتنا.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41</a:t>
            </a:fld>
            <a:endParaRPr lang="en-LB"/>
          </a:p>
        </p:txBody>
      </p:sp>
    </p:spTree>
    <p:extLst>
      <p:ext uri="{BB962C8B-B14F-4D97-AF65-F5344CB8AC3E}">
        <p14:creationId xmlns:p14="http://schemas.microsoft.com/office/powerpoint/2010/main" val="1528862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كتاب مقدّس، عارض صور ضوئي، لاب توب (حاسوب).</a:t>
            </a:r>
          </a:p>
          <a:p>
            <a:pPr marL="0" algn="r" defTabSz="914400" rtl="1" eaLnBrk="1" latinLnBrk="0" hangingPunct="1"/>
            <a:r>
              <a:rPr lang="ar-LB" dirty="0"/>
              <a:t> </a:t>
            </a:r>
          </a:p>
          <a:p>
            <a:pPr marL="0" algn="r" defTabSz="914400" rtl="1" eaLnBrk="1" latinLnBrk="0" hangingPunct="1"/>
            <a:r>
              <a:rPr lang="ar-LB" b="1" dirty="0"/>
              <a:t>قدِّم الآية</a:t>
            </a:r>
          </a:p>
          <a:p>
            <a:pPr marL="0" algn="r" defTabSz="914400" rtl="1" eaLnBrk="1" latinLnBrk="0" hangingPunct="1"/>
            <a:r>
              <a:rPr lang="ar-LB" dirty="0"/>
              <a:t> أريد أن أخبركم شيئًا بي، حين كنت صغيراً/ة، كنت أخاف كثيرًا من الظلمة، ومن البقاء بمفردي حتى حين كبرت كنت أخاف من الذهاب إلى المدرسة في أوقات الإمتحانات. وبعد أن اتخذت القرار بأن أقرأ الكتاب المقدَّس، عرفت أن الله لا يريدني أن أخاف أو أن أحزن. إنَّ آيتنا اليوم تتكلَّم عن الشجاعة.</a:t>
            </a:r>
          </a:p>
          <a:p>
            <a:pPr marL="0" algn="r" defTabSz="914400" rtl="1" eaLnBrk="1" latinLnBrk="0" hangingPunct="1"/>
            <a:endParaRPr lang="ar-LB" b="1" dirty="0"/>
          </a:p>
          <a:p>
            <a:pPr marL="0" algn="r" defTabSz="914400" rtl="1" eaLnBrk="1" latinLnBrk="0" hangingPunct="1"/>
            <a:r>
              <a:rPr lang="ar-LB" b="1" dirty="0"/>
              <a:t>اقرأ الآية من الكتاب المقدّس</a:t>
            </a:r>
          </a:p>
          <a:p>
            <a:pPr marL="0" algn="r" defTabSz="914400" rtl="1" eaLnBrk="1" latinLnBrk="0" hangingPunct="1"/>
            <a:r>
              <a:rPr lang="ar-LB" dirty="0"/>
              <a:t>هذه الآية موجودة في العهد القديم من الكتاب المقدَّس وأحبّها كثيرًا. هل من أحد يحبّ أن يقرأها من كتابه المقدَّس الخاص؟ (اختر ولدًا، وشجِّعهم على إحضار كتبهم المقدَّسة معهم للحصص القادمة). </a:t>
            </a:r>
          </a:p>
          <a:p>
            <a:pPr marL="0" algn="r" defTabSz="914400" rtl="1" eaLnBrk="1" latinLnBrk="0" hangingPunct="1"/>
            <a:endParaRPr lang="ar-LB" dirty="0"/>
          </a:p>
          <a:p>
            <a:pPr marL="0" algn="r" defTabSz="914400" rtl="1" eaLnBrk="1" latinLnBrk="0" hangingPunct="1"/>
            <a:r>
              <a:rPr lang="ar-LB" b="1" dirty="0"/>
              <a:t> تشدَّد وتشجَّع لأنَّ الربّ إلهك معك: </a:t>
            </a:r>
            <a:r>
              <a:rPr lang="ar-LB" dirty="0"/>
              <a:t>أي أن نكون أقوياء ونتَّكل على الله في كلِّ أمور حياتنا، </a:t>
            </a:r>
          </a:p>
          <a:p>
            <a:pPr marL="0" algn="r" defTabSz="914400" rtl="1" eaLnBrk="1" latinLnBrk="0" hangingPunct="1"/>
            <a:r>
              <a:rPr lang="ar-LB" dirty="0"/>
              <a:t>وألاّ ندع الحزن أو الخوف يُسيطران علينا، إنّما نكون في حكمة وشجاعة مثل دبّورة... فالله وعدنا أنه سيكون معنا.</a:t>
            </a:r>
          </a:p>
          <a:p>
            <a:pPr marL="0" algn="r" defTabSz="914400" rtl="1" eaLnBrk="1" latinLnBrk="0" hangingPunct="1"/>
            <a:endParaRPr lang="ar-LB" dirty="0"/>
          </a:p>
          <a:p>
            <a:pPr marL="0" algn="r" defTabSz="914400" rtl="1" eaLnBrk="1" latinLnBrk="0" hangingPunct="1"/>
            <a:r>
              <a:rPr lang="ar-LB" b="1" dirty="0"/>
              <a:t> حيثما تذهب: </a:t>
            </a:r>
            <a:r>
              <a:rPr lang="ar-LB" dirty="0"/>
              <a:t>أحبَّت دبّورة الله وأطاعته في حياتها، لذلك كان الله معها في وسط معركة الحرب</a:t>
            </a:r>
          </a:p>
          <a:p>
            <a:pPr marL="0" algn="r" defTabSz="914400" rtl="1" eaLnBrk="1" latinLnBrk="0" hangingPunct="1"/>
            <a:r>
              <a:rPr lang="ar-LB" dirty="0"/>
              <a:t>واستخدمها لينتصر شعبه على الأعداء. وكذلك سيكون الله معك في المدرسة، ومع أصدقائك، وفي الشارع... وفي الليل في وسط الظلام، أو عندما تشعر بالوحدة... فلنتشجَّع ولا نخاف. صلِّ دومًا واقرأ الكتاب المقدَّس، لكي تنمو في الإيمان والحكمة والشجاعة.</a:t>
            </a:r>
          </a:p>
          <a:p>
            <a:pPr marL="0" algn="r" defTabSz="914400" rtl="1" eaLnBrk="1" latinLnBrk="0" hangingPunct="1"/>
            <a:endParaRPr lang="ar-LB" dirty="0"/>
          </a:p>
          <a:p>
            <a:pPr marL="0" algn="r" defTabSz="914400" rtl="1" eaLnBrk="1" latinLnBrk="0" hangingPunct="1"/>
            <a:r>
              <a:rPr lang="ar-LB" dirty="0"/>
              <a:t>كرِّر الآية عدَّة مرات مع الأولاد.</a:t>
            </a:r>
          </a:p>
          <a:p>
            <a:pPr marL="0" algn="r" defTabSz="914400" rtl="1" eaLnBrk="1" latinLnBrk="0" hangingPunct="1"/>
            <a:endParaRPr lang="ar-LB"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42</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لعبة لحفظ الآية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١- إقسم الأولاد إلى ثلاثة فِرَقْ.</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٢- أعطِ لونًا لكل فريق. مثلاً: الفريق الأحمر، الفريق الأخضر، والفريق الأزرق.</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٣- إقسم الآية إلى ثلاثة أجزاء، واعطِ كلّ فريق جزءًا منها:</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 أطلب من الفريق الأحمر أن يبدأ بالجزء الأوَّل من الآية: “تشدَّد وتشجَّع”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 الفريق الأخضر: “لأنَّ الرب إلهك”</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 الفريق الأزرق: “معك حيثما تذهب”</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٤- كرِّر اللعبة عدَّة مرّات مع الأولاد، وفي كل مرَّة بدِّل أجزاء الآية بين الفِرَقْ الثلاث.</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43</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أكواب بلاستيكيَّة أو فلّين (عدد ٤٨ )</a:t>
            </a:r>
          </a:p>
          <a:p>
            <a:pPr marL="0" algn="r" defTabSz="914400" rtl="1" eaLnBrk="1" latinLnBrk="0" hangingPunct="1"/>
            <a:r>
              <a:rPr lang="ar-LB" b="1" dirty="0"/>
              <a:t>شرح وتطبيق</a:t>
            </a:r>
          </a:p>
          <a:p>
            <a:pPr marL="0" algn="r" defTabSz="914400" rtl="1" eaLnBrk="1" latinLnBrk="0" hangingPunct="1"/>
            <a:endParaRPr lang="ar-LB" b="1" dirty="0"/>
          </a:p>
          <a:p>
            <a:pPr marL="171450" indent="-171450" algn="r" defTabSz="914400" rtl="1" eaLnBrk="1" latinLnBrk="0" hangingPunct="1">
              <a:buFont typeface="Arial" panose="020B0604020202020204" pitchFamily="34" charset="0"/>
              <a:buChar char="•"/>
            </a:pPr>
            <a:r>
              <a:rPr lang="ar-LB" b="0" dirty="0"/>
              <a:t>إقسم الأولاد الى فريقين.</a:t>
            </a:r>
          </a:p>
          <a:p>
            <a:pPr marL="171450" indent="-171450" algn="r" defTabSz="914400" rtl="1" eaLnBrk="1" latinLnBrk="0" hangingPunct="1">
              <a:buFont typeface="Arial" panose="020B0604020202020204" pitchFamily="34" charset="0"/>
              <a:buChar char="•"/>
            </a:pPr>
            <a:r>
              <a:rPr lang="ar-LB" b="0" dirty="0"/>
              <a:t>لوّن كوبًا من الأكواب بلون مختلف.</a:t>
            </a:r>
          </a:p>
          <a:p>
            <a:pPr marL="171450" indent="-171450" algn="r" defTabSz="914400" rtl="1" eaLnBrk="1" latinLnBrk="0" hangingPunct="1">
              <a:buFont typeface="Arial" panose="020B0604020202020204" pitchFamily="34" charset="0"/>
              <a:buChar char="•"/>
            </a:pPr>
            <a:r>
              <a:rPr lang="ar-LB" b="0" dirty="0"/>
              <a:t>اختر ولدًا من كل فريق.</a:t>
            </a:r>
          </a:p>
          <a:p>
            <a:pPr marL="171450" indent="-171450" algn="r" defTabSz="914400" rtl="1" eaLnBrk="1" latinLnBrk="0" hangingPunct="1">
              <a:buFont typeface="Arial" panose="020B0604020202020204" pitchFamily="34" charset="0"/>
              <a:buChar char="•"/>
            </a:pPr>
            <a:r>
              <a:rPr lang="ar-LB" b="0" dirty="0"/>
              <a:t>أعطِ كل ولد ٢٤ كوبًا، وضع الكوب الملوَّن في الأول.</a:t>
            </a:r>
          </a:p>
          <a:p>
            <a:pPr marL="171450" indent="-171450" algn="r" defTabSz="914400" rtl="1" eaLnBrk="1" latinLnBrk="0" hangingPunct="1">
              <a:buFont typeface="Arial" panose="020B0604020202020204" pitchFamily="34" charset="0"/>
              <a:buChar char="•"/>
            </a:pPr>
            <a:r>
              <a:rPr lang="ar-LB" b="0" dirty="0"/>
              <a:t>حدّد وقت ٢٠ ثانية.</a:t>
            </a:r>
          </a:p>
          <a:p>
            <a:pPr marL="171450" indent="-171450" algn="r" defTabSz="914400" rtl="1" eaLnBrk="1" latinLnBrk="0" hangingPunct="1">
              <a:buFont typeface="Arial" panose="020B0604020202020204" pitchFamily="34" charset="0"/>
              <a:buChar char="•"/>
            </a:pPr>
            <a:r>
              <a:rPr lang="ar-LB" b="0" dirty="0"/>
              <a:t>على كلِّ ولد أن يسحب الكوب من الأسفل ويضعه في الأعلى حتى يصبح الكوب الملوَّن في الأسفل.</a:t>
            </a:r>
          </a:p>
          <a:p>
            <a:pPr marL="171450" indent="-171450" algn="r" defTabSz="914400" rtl="1" eaLnBrk="1" latinLnBrk="0" hangingPunct="1">
              <a:buFont typeface="Arial" panose="020B0604020202020204" pitchFamily="34" charset="0"/>
              <a:buChar char="•"/>
            </a:pPr>
            <a:endParaRPr lang="ar-LB" b="0" dirty="0"/>
          </a:p>
          <a:p>
            <a:pPr marL="0" indent="0" algn="r" defTabSz="914400" rtl="1" eaLnBrk="1" latinLnBrk="0" hangingPunct="1">
              <a:buFont typeface="Arial" panose="020B0604020202020204" pitchFamily="34" charset="0"/>
              <a:buNone/>
            </a:pPr>
            <a:r>
              <a:rPr lang="ar-LB" b="0" dirty="0"/>
              <a:t>ملاحظة: يمكنك تكرار اللعبة مع مجموعة ثانية من الأولاد.</a:t>
            </a:r>
          </a:p>
          <a:p>
            <a:pPr marL="0" algn="r" defTabSz="914400" rtl="1" eaLnBrk="1" latinLnBrk="0" hangingPunct="1"/>
            <a:endParaRPr lang="en-LB" b="0" dirty="0"/>
          </a:p>
        </p:txBody>
      </p:sp>
      <p:sp>
        <p:nvSpPr>
          <p:cNvPr id="4" name="Slide Number Placeholder 3"/>
          <p:cNvSpPr>
            <a:spLocks noGrp="1"/>
          </p:cNvSpPr>
          <p:nvPr>
            <p:ph type="sldNum" sz="quarter" idx="5"/>
          </p:nvPr>
        </p:nvSpPr>
        <p:spPr/>
        <p:txBody>
          <a:bodyPr/>
          <a:lstStyle/>
          <a:p>
            <a:fld id="{00733B0E-556F-354F-91C9-545EC2CF5A30}" type="slidenum">
              <a:rPr lang="en-LB" smtClean="0"/>
              <a:t>44</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0" i="0" u="none" strike="noStrike" baseline="30000" dirty="0">
                <a:solidFill>
                  <a:srgbClr val="24408E"/>
                </a:solidFill>
                <a:latin typeface="Arial" panose="020B0604020202020204" pitchFamily="34" charset="0"/>
              </a:rPr>
              <a:t>مرحبًا جميعًا... أنا سعيد/ة جدًّا أن أكون معكم اليوم، وسوف نمضي وقتًا رائعاً سوياً. أتمنّى أيضًا أن تكونوا قد أمضيتُم أسبوعاً جميلاً. </a:t>
            </a:r>
          </a:p>
          <a:p>
            <a:pPr marR="0" algn="r" rtl="1"/>
            <a:r>
              <a:rPr lang="ar-LB" sz="1800" b="0" i="0" u="none" strike="noStrike" baseline="30000" dirty="0">
                <a:solidFill>
                  <a:srgbClr val="24408E"/>
                </a:solidFill>
                <a:latin typeface="Arial" panose="020B0604020202020204" pitchFamily="34" charset="0"/>
              </a:rPr>
              <a:t>من منكم يتذكَّر ماذا تعلَّمنا الأسبوع الماضي؟(إسمع الإجابات)</a:t>
            </a:r>
          </a:p>
          <a:p>
            <a:pPr marR="0" algn="r" rtl="1"/>
            <a:r>
              <a:rPr lang="ar-LB" sz="1800" b="0" i="0" u="none" strike="noStrike" baseline="30000" dirty="0">
                <a:solidFill>
                  <a:srgbClr val="24408E"/>
                </a:solidFill>
                <a:latin typeface="Arial" panose="020B0604020202020204" pitchFamily="34" charset="0"/>
              </a:rPr>
              <a:t>سنتكلَّم اليوم عن دبّورة وهي امرأة شجاعة وقويَّة جدًّا. </a:t>
            </a:r>
          </a:p>
          <a:p>
            <a:pPr marR="0" algn="r" rtl="1"/>
            <a:r>
              <a:rPr lang="ar-LB" sz="1800" b="0" i="0" u="none" strike="noStrike" baseline="30000" dirty="0">
                <a:solidFill>
                  <a:srgbClr val="24408E"/>
                </a:solidFill>
                <a:latin typeface="Arial" panose="020B0604020202020204" pitchFamily="34" charset="0"/>
              </a:rPr>
              <a:t>سنتعلَّم منها كيف نكون أقوياء بالرب يسوع، والآن هل أنتم مستعدّون لنبدأ برنامجنا الممتع؟</a:t>
            </a:r>
          </a:p>
          <a:p>
            <a:pPr marR="0" algn="r" rtl="1"/>
            <a:r>
              <a:rPr lang="ar-LB" sz="1800" b="0" i="0" u="none" strike="noStrike" baseline="30000" dirty="0">
                <a:solidFill>
                  <a:srgbClr val="24408E"/>
                </a:solidFill>
                <a:latin typeface="Arial" panose="020B0604020202020204" pitchFamily="34" charset="0"/>
              </a:rPr>
              <a:t>هيا بنا نسبح الرب معًا. </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0"/>
            <a:r>
              <a:rPr lang="en-GB" sz="1200" b="0" i="0" u="none" strike="noStrike" baseline="30000" dirty="0">
                <a:solidFill>
                  <a:srgbClr val="24408E"/>
                </a:solidFill>
                <a:latin typeface="Arial" panose="020B0604020202020204" pitchFamily="34" charset="0"/>
              </a:rPr>
              <a:t>-١-</a:t>
            </a:r>
          </a:p>
          <a:p>
            <a:pPr marR="0" algn="ctr" rtl="0"/>
            <a:r>
              <a:rPr lang="ar-LB" sz="1200" b="0" i="0" u="none" strike="noStrike" baseline="30000" dirty="0">
                <a:solidFill>
                  <a:srgbClr val="24408E"/>
                </a:solidFill>
                <a:latin typeface="Arial" panose="020B0604020202020204" pitchFamily="34" charset="0"/>
              </a:rPr>
              <a:t>كلمة الله بتعلّمني</a:t>
            </a:r>
          </a:p>
          <a:p>
            <a:pPr marR="0" algn="ctr" rtl="0"/>
            <a:r>
              <a:rPr lang="ar-LB" sz="1200" b="0" i="0" u="none" strike="noStrike" baseline="30000" dirty="0">
                <a:solidFill>
                  <a:srgbClr val="24408E"/>
                </a:solidFill>
                <a:latin typeface="Arial" panose="020B0604020202020204" pitchFamily="34" charset="0"/>
              </a:rPr>
              <a:t>الله حَدِّي وين ما بكون</a:t>
            </a:r>
          </a:p>
          <a:p>
            <a:pPr marR="0" algn="ctr" rtl="0"/>
            <a:r>
              <a:rPr lang="ar-LB" sz="1200" b="0" i="0" u="none" strike="noStrike" baseline="30000" dirty="0">
                <a:solidFill>
                  <a:srgbClr val="24408E"/>
                </a:solidFill>
                <a:latin typeface="Arial" panose="020B0604020202020204" pitchFamily="34" charset="0"/>
              </a:rPr>
              <a:t>بيسمع صوتي لمَّا بصَلّي</a:t>
            </a:r>
          </a:p>
          <a:p>
            <a:pPr marR="0" algn="ctr" rtl="0"/>
            <a:r>
              <a:rPr lang="ar-LB" sz="1200" b="0" i="0" u="none" strike="noStrike" baseline="30000" dirty="0">
                <a:solidFill>
                  <a:srgbClr val="24408E"/>
                </a:solidFill>
                <a:latin typeface="Arial" panose="020B0604020202020204" pitchFamily="34" charset="0"/>
              </a:rPr>
              <a:t>رَح طيع كِلمتو لمَّا يقِلِّي</a:t>
            </a:r>
          </a:p>
          <a:p>
            <a:pPr marR="0" algn="ctr" rtl="0"/>
            <a:r>
              <a:rPr lang="ar-LB" sz="1200" b="0" i="0" u="none" strike="noStrike" baseline="30000" dirty="0">
                <a:solidFill>
                  <a:srgbClr val="24408E"/>
                </a:solidFill>
                <a:latin typeface="Arial" panose="020B0604020202020204" pitchFamily="34" charset="0"/>
              </a:rPr>
              <a:t>أنا جنبَك يا ابني على طول</a:t>
            </a:r>
          </a:p>
          <a:p>
            <a:pPr algn="ctr"/>
            <a:endParaRPr lang="ar-LB" dirty="0"/>
          </a:p>
          <a:p>
            <a:pPr marR="0" algn="ctr" rtl="0"/>
            <a:r>
              <a:rPr lang="ar-LB" sz="1200" b="0" i="0" u="none" strike="noStrike" baseline="30000" dirty="0">
                <a:solidFill>
                  <a:srgbClr val="24408E"/>
                </a:solidFill>
                <a:latin typeface="Arial" panose="020B0604020202020204" pitchFamily="34" charset="0"/>
              </a:rPr>
              <a:t>- القرار -</a:t>
            </a:r>
          </a:p>
          <a:p>
            <a:pPr marR="0" algn="ctr" rtl="0"/>
            <a:r>
              <a:rPr lang="ar-LB" sz="1200" b="0" i="0" u="none" strike="noStrike" baseline="30000" dirty="0">
                <a:solidFill>
                  <a:srgbClr val="24408E"/>
                </a:solidFill>
                <a:latin typeface="Arial" panose="020B0604020202020204" pitchFamily="34" charset="0"/>
              </a:rPr>
              <a:t>أنا بحبَّك ربِّي يسوع</a:t>
            </a:r>
          </a:p>
          <a:p>
            <a:pPr marR="0" algn="ctr" rtl="0"/>
            <a:r>
              <a:rPr lang="ar-LB" sz="1200" b="0" i="0" u="none" strike="noStrike" baseline="30000" dirty="0">
                <a:solidFill>
                  <a:srgbClr val="24408E"/>
                </a:solidFill>
                <a:latin typeface="Arial" panose="020B0604020202020204" pitchFamily="34" charset="0"/>
              </a:rPr>
              <a:t>رَح غَنّي بِصُوت مسموع</a:t>
            </a:r>
          </a:p>
          <a:p>
            <a:pPr marR="0" algn="ctr" rtl="0"/>
            <a:r>
              <a:rPr lang="ar-LB" sz="1200" b="0" i="0" u="none" strike="noStrike" baseline="30000" dirty="0">
                <a:solidFill>
                  <a:srgbClr val="24408E"/>
                </a:solidFill>
                <a:latin typeface="Arial" panose="020B0604020202020204" pitchFamily="34" charset="0"/>
              </a:rPr>
              <a:t>وإذا قالولي إِنّي فاشل</a:t>
            </a:r>
          </a:p>
          <a:p>
            <a:pPr marR="0" algn="ctr" rtl="0"/>
            <a:r>
              <a:rPr lang="ar-LB" sz="1200" b="0" i="0" u="none" strike="noStrike" baseline="30000" dirty="0">
                <a:solidFill>
                  <a:srgbClr val="24408E"/>
                </a:solidFill>
                <a:latin typeface="Arial" panose="020B0604020202020204" pitchFamily="34" charset="0"/>
              </a:rPr>
              <a:t>بِتذَكَرْ وعدَك يا يسوع</a:t>
            </a:r>
          </a:p>
          <a:p>
            <a:pPr marR="0" algn="ctr" rtl="0"/>
            <a:r>
              <a:rPr lang="ar-LB" sz="1200" b="0" i="0" u="none" strike="noStrike" baseline="30000" dirty="0">
                <a:solidFill>
                  <a:srgbClr val="24408E"/>
                </a:solidFill>
                <a:latin typeface="Arial" panose="020B0604020202020204" pitchFamily="34" charset="0"/>
              </a:rPr>
              <a:t>أنا حَدَك إنتَ وزعلان</a:t>
            </a:r>
          </a:p>
          <a:p>
            <a:pPr marR="0" algn="ctr" rtl="0"/>
            <a:r>
              <a:rPr lang="ar-LB" sz="1200" b="0" i="0" u="none" strike="noStrike" baseline="30000" dirty="0">
                <a:solidFill>
                  <a:srgbClr val="24408E"/>
                </a:solidFill>
                <a:latin typeface="Arial" panose="020B0604020202020204" pitchFamily="34" charset="0"/>
              </a:rPr>
              <a:t>أنا بْشَجعَك إنتَ وفِشلان</a:t>
            </a:r>
          </a:p>
          <a:p>
            <a:pPr marR="0" algn="ctr" rtl="0"/>
            <a:r>
              <a:rPr lang="ar-LB" sz="1200" b="0" i="0" u="none" strike="noStrike" baseline="30000" dirty="0">
                <a:solidFill>
                  <a:srgbClr val="24408E"/>
                </a:solidFill>
                <a:latin typeface="Arial" panose="020B0604020202020204" pitchFamily="34" charset="0"/>
              </a:rPr>
              <a:t>وإِذا مَرَّة حَسَيتْ بخُوف</a:t>
            </a:r>
          </a:p>
          <a:p>
            <a:pPr marR="0" algn="ctr" rtl="0"/>
            <a:r>
              <a:rPr lang="ar-LB" sz="1200" b="0" i="0" u="none" strike="noStrike" baseline="30000" dirty="0">
                <a:solidFill>
                  <a:srgbClr val="24408E"/>
                </a:solidFill>
                <a:latin typeface="Arial" panose="020B0604020202020204" pitchFamily="34" charset="0"/>
              </a:rPr>
              <a:t>صَلِّي وقول إنِك تعبان</a:t>
            </a:r>
            <a:endParaRPr lang="en-GB" sz="1200" b="0" i="0" u="none" strike="noStrike" baseline="30000" dirty="0">
              <a:solidFill>
                <a:srgbClr val="24408E"/>
              </a:solidFill>
              <a:latin typeface="Arial" panose="020B0604020202020204" pitchFamily="34" charset="0"/>
            </a:endParaRPr>
          </a:p>
          <a:p>
            <a:pPr marR="0" algn="ctr" rtl="0"/>
            <a:endParaRPr lang="en-GB" sz="1200" b="0" i="0" u="none" strike="noStrike" baseline="30000" dirty="0">
              <a:solidFill>
                <a:srgbClr val="24408E"/>
              </a:solidFill>
              <a:latin typeface="Arial" panose="020B0604020202020204" pitchFamily="34" charset="0"/>
            </a:endParaRPr>
          </a:p>
          <a:p>
            <a:pPr marR="0" algn="ctr" rtl="0"/>
            <a:r>
              <a:rPr lang="en-GB" sz="1200" b="0" i="0" u="none" strike="noStrike" baseline="30000" dirty="0">
                <a:solidFill>
                  <a:srgbClr val="24408E"/>
                </a:solidFill>
                <a:latin typeface="Arial" panose="020B0604020202020204" pitchFamily="34" charset="0"/>
              </a:rPr>
              <a:t>- ٢ -</a:t>
            </a:r>
          </a:p>
          <a:p>
            <a:pPr marR="0" algn="ctr" rtl="0"/>
            <a:r>
              <a:rPr lang="ar-LB" sz="1200" b="0" i="0" u="none" strike="noStrike" baseline="30000" dirty="0">
                <a:solidFill>
                  <a:srgbClr val="24408E"/>
                </a:solidFill>
                <a:latin typeface="Arial" panose="020B0604020202020204" pitchFamily="34" charset="0"/>
              </a:rPr>
              <a:t>الله هوِ يللّي خلَقني</a:t>
            </a:r>
          </a:p>
          <a:p>
            <a:pPr marR="0" algn="ctr" rtl="0"/>
            <a:r>
              <a:rPr lang="ar-LB" sz="1200" b="0" i="0" u="none" strike="noStrike" baseline="30000" dirty="0">
                <a:solidFill>
                  <a:srgbClr val="24408E"/>
                </a:solidFill>
                <a:latin typeface="Arial" panose="020B0604020202020204" pitchFamily="34" charset="0"/>
              </a:rPr>
              <a:t>بيِهتم فِيِّ على طول</a:t>
            </a:r>
          </a:p>
          <a:p>
            <a:pPr marR="0" algn="ctr" rtl="0"/>
            <a:r>
              <a:rPr lang="ar-LB" sz="1200" b="0" i="0" u="none" strike="noStrike" baseline="30000" dirty="0">
                <a:solidFill>
                  <a:srgbClr val="24408E"/>
                </a:solidFill>
                <a:latin typeface="Arial" panose="020B0604020202020204" pitchFamily="34" charset="0"/>
              </a:rPr>
              <a:t>كلمة الله بِتعَلمني</a:t>
            </a:r>
          </a:p>
          <a:p>
            <a:pPr marR="0" algn="ctr" rtl="0"/>
            <a:r>
              <a:rPr lang="ar-LB" sz="1200" b="0" i="0" u="none" strike="noStrike" baseline="30000" dirty="0">
                <a:solidFill>
                  <a:srgbClr val="24408E"/>
                </a:solidFill>
                <a:latin typeface="Arial" panose="020B0604020202020204" pitchFamily="34" charset="0"/>
              </a:rPr>
              <a:t>بتفهمني وبتذكرني</a:t>
            </a:r>
          </a:p>
          <a:p>
            <a:pPr marR="0" algn="ctr" rtl="0"/>
            <a:r>
              <a:rPr lang="ar-LB" sz="1200" b="0" i="0" u="none" strike="noStrike" baseline="30000" dirty="0">
                <a:solidFill>
                  <a:srgbClr val="24408E"/>
                </a:solidFill>
                <a:latin typeface="Arial" panose="020B0604020202020204" pitchFamily="34" charset="0"/>
              </a:rPr>
              <a:t>الله بحبني كيف ما بكون</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3683081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sz="1200" b="0" i="0" u="none" strike="noStrike" baseline="30000" dirty="0">
                <a:solidFill>
                  <a:srgbClr val="24408E"/>
                </a:solidFill>
                <a:latin typeface="Arial" panose="020B0604020202020204" pitchFamily="34" charset="0"/>
              </a:rPr>
              <a:t>- القرار -</a:t>
            </a:r>
          </a:p>
          <a:p>
            <a:pPr marR="0" algn="ctr" rtl="1"/>
            <a:r>
              <a:rPr lang="ar-LB" sz="1200" b="0" i="0" u="none" strike="noStrike" baseline="30000" dirty="0">
                <a:solidFill>
                  <a:srgbClr val="24408E"/>
                </a:solidFill>
                <a:latin typeface="Arial" panose="020B0604020202020204" pitchFamily="34" charset="0"/>
              </a:rPr>
              <a:t>(اتّكل على ربّك من كل قلبك صلِّ بيسمع صلاتك لأنه بيحبك)٢</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١</a:t>
            </a:r>
          </a:p>
          <a:p>
            <a:pPr marR="0" algn="ctr" rtl="1"/>
            <a:r>
              <a:rPr lang="ar-LB" sz="1200" b="0" i="0" u="none" strike="noStrike" baseline="30000" dirty="0">
                <a:solidFill>
                  <a:srgbClr val="24408E"/>
                </a:solidFill>
                <a:latin typeface="Arial" panose="020B0604020202020204" pitchFamily="34" charset="0"/>
              </a:rPr>
              <a:t>(لما تكون متضايق    و تحس انك كتير خايف</a:t>
            </a:r>
          </a:p>
          <a:p>
            <a:pPr marR="0" algn="ctr" rtl="1"/>
            <a:r>
              <a:rPr lang="ar-LB" sz="1200" b="0" i="0" u="none" strike="noStrike" baseline="30000" dirty="0">
                <a:solidFill>
                  <a:srgbClr val="24408E"/>
                </a:solidFill>
                <a:latin typeface="Arial" panose="020B0604020202020204" pitchFamily="34" charset="0"/>
              </a:rPr>
              <a:t>اتذكر الله حدَّك    وهوِّ كل شي شايف)٢ </a:t>
            </a:r>
          </a:p>
          <a:p>
            <a:pPr marR="0" algn="ctr" rtl="1"/>
            <a:r>
              <a:rPr lang="ar-LB" sz="1200" b="0" i="0" u="none" strike="noStrike" baseline="30000" dirty="0">
                <a:solidFill>
                  <a:srgbClr val="24408E"/>
                </a:solidFill>
                <a:latin typeface="Arial" panose="020B0604020202020204" pitchFamily="34" charset="0"/>
              </a:rPr>
              <a:t>(اتذكر انه مكتوب    إنك أنتَ محبوب )٢   </a:t>
            </a:r>
          </a:p>
          <a:p>
            <a:pPr marR="0" algn="ctr" rtl="1"/>
            <a:r>
              <a:rPr lang="ar-LB" sz="1200" b="0" i="0" u="none" strike="noStrike" baseline="30000" dirty="0">
                <a:solidFill>
                  <a:srgbClr val="24408E"/>
                </a:solidFill>
                <a:latin typeface="Arial" panose="020B0604020202020204" pitchFamily="34" charset="0"/>
              </a:rPr>
              <a:t>دايماً ضل متذكر            وقووووول</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 ٢</a:t>
            </a:r>
          </a:p>
          <a:p>
            <a:pPr marR="0" algn="ctr" rtl="1"/>
            <a:r>
              <a:rPr lang="ar-LB" sz="1200" b="0" i="0" u="none" strike="noStrike" baseline="30000" dirty="0">
                <a:solidFill>
                  <a:srgbClr val="24408E"/>
                </a:solidFill>
                <a:latin typeface="Arial" panose="020B0604020202020204" pitchFamily="34" charset="0"/>
              </a:rPr>
              <a:t>(لما بكون متضايق   وحسّ اني كتير خايف</a:t>
            </a:r>
          </a:p>
          <a:p>
            <a:pPr marR="0" algn="ctr" rtl="1"/>
            <a:r>
              <a:rPr lang="ar-LB" sz="1200" b="0" i="0" u="none" strike="noStrike" baseline="30000" dirty="0">
                <a:solidFill>
                  <a:srgbClr val="24408E"/>
                </a:solidFill>
                <a:latin typeface="Arial" panose="020B0604020202020204" pitchFamily="34" charset="0"/>
              </a:rPr>
              <a:t>بعرف الله حدّي هو كل شي شايف)٢</a:t>
            </a:r>
          </a:p>
          <a:p>
            <a:pPr marR="0" algn="ctr" rtl="1"/>
            <a:r>
              <a:rPr lang="ar-LB" sz="1200" b="0" i="0" u="none" strike="noStrike" baseline="30000" dirty="0">
                <a:solidFill>
                  <a:srgbClr val="24408E"/>
                </a:solidFill>
                <a:latin typeface="Arial" panose="020B0604020202020204" pitchFamily="34" charset="0"/>
              </a:rPr>
              <a:t>(بعرف أنه مكتوب   انّي أنا محبوب)٢</a:t>
            </a:r>
            <a:br>
              <a:rPr lang="ar-LB" sz="1200" b="0" i="0" u="none" strike="noStrike" baseline="30000" dirty="0">
                <a:solidFill>
                  <a:srgbClr val="24408E"/>
                </a:solidFill>
                <a:latin typeface="Arial" panose="020B0604020202020204" pitchFamily="34" charset="0"/>
              </a:rPr>
            </a:br>
            <a:r>
              <a:rPr lang="ar-LB" sz="1200" b="0" i="0" u="none" strike="noStrike" baseline="30000" dirty="0">
                <a:solidFill>
                  <a:srgbClr val="24408E"/>
                </a:solidFill>
                <a:latin typeface="Arial" panose="020B0604020202020204" pitchFamily="34" charset="0"/>
              </a:rPr>
              <a:t>رح دايماً ضل متذكّر ورح قووووول</a:t>
            </a:r>
          </a:p>
          <a:p>
            <a:pPr marR="0" algn="ctr" rtl="1"/>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باتكل على ربي من كل قلبي بصلي بيسمع صلاتي لأنه بيحبني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13</a:t>
            </a:fld>
            <a:endParaRPr lang="en-LB"/>
          </a:p>
        </p:txBody>
      </p:sp>
    </p:spTree>
    <p:extLst>
      <p:ext uri="{BB962C8B-B14F-4D97-AF65-F5344CB8AC3E}">
        <p14:creationId xmlns:p14="http://schemas.microsoft.com/office/powerpoint/2010/main" val="2121655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dirty="0"/>
              <a:t>(مين هوِّ مَلِك السَّما مين هوِّ مَلِك الأرض</a:t>
            </a:r>
          </a:p>
          <a:p>
            <a:pPr marR="0" algn="ctr" rtl="1"/>
            <a:r>
              <a:rPr lang="ar-LB" dirty="0"/>
              <a:t>مين هوِّ مَلِك العالم كِلُّه هوِّ مَلِكِي</a:t>
            </a:r>
          </a:p>
          <a:p>
            <a:pPr marR="0" algn="ctr" rtl="1"/>
            <a:r>
              <a:rPr lang="ar-LB" dirty="0"/>
              <a:t>ي س و ع …... يسوع</a:t>
            </a:r>
          </a:p>
          <a:p>
            <a:pPr marR="0" algn="ctr" rtl="1"/>
            <a:r>
              <a:rPr lang="ar-LB" dirty="0"/>
              <a:t>هوِّ مَلِك الملوك</a:t>
            </a:r>
          </a:p>
          <a:p>
            <a:pPr marR="0" algn="ctr" rtl="1"/>
            <a:r>
              <a:rPr lang="ar-LB" dirty="0"/>
              <a:t>هوِّ مَلِك العالم كِلُّه هوِّ مَلِكِي)٢</a:t>
            </a:r>
          </a:p>
          <a:p>
            <a:pPr marR="0" algn="ctr" rtl="1"/>
            <a:endParaRPr lang="ar-LB" dirty="0"/>
          </a:p>
          <a:p>
            <a:pPr marR="0" algn="ctr" rtl="1"/>
            <a:r>
              <a:rPr lang="ar-LB" dirty="0"/>
              <a:t>(يسوع مَلِك السَّما يسوع مَلِك الأرض</a:t>
            </a:r>
          </a:p>
          <a:p>
            <a:pPr marR="0" algn="ctr" rtl="1"/>
            <a:r>
              <a:rPr lang="ar-LB" dirty="0"/>
              <a:t>يسوع مَلِك العالم كِلُّه ويسوع مَلِكِي</a:t>
            </a:r>
          </a:p>
          <a:p>
            <a:pPr marR="0" algn="ctr" rtl="1"/>
            <a:r>
              <a:rPr lang="ar-LB" dirty="0"/>
              <a:t>ي س و ع …… يسوع</a:t>
            </a:r>
          </a:p>
          <a:p>
            <a:pPr marR="0" algn="ctr" rtl="1"/>
            <a:r>
              <a:rPr lang="ar-LB" dirty="0"/>
              <a:t>هوِّ مَلِك الملوك</a:t>
            </a:r>
          </a:p>
          <a:p>
            <a:pPr marR="0" algn="ctr" rtl="1"/>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19</a:t>
            </a:fld>
            <a:endParaRPr lang="en-LB"/>
          </a:p>
        </p:txBody>
      </p:sp>
    </p:spTree>
    <p:extLst>
      <p:ext uri="{BB962C8B-B14F-4D97-AF65-F5344CB8AC3E}">
        <p14:creationId xmlns:p14="http://schemas.microsoft.com/office/powerpoint/2010/main" val="1277729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الله خلقني لأنو حبني</a:t>
            </a:r>
          </a:p>
          <a:p>
            <a:pPr algn="ctr"/>
            <a:r>
              <a:rPr lang="ar-LB" sz="1200" kern="1200" dirty="0">
                <a:solidFill>
                  <a:schemeClr val="tx1"/>
                </a:solidFill>
                <a:effectLst/>
                <a:latin typeface="+mn-lt"/>
                <a:ea typeface="+mn-ea"/>
                <a:cs typeface="+mn-cs"/>
              </a:rPr>
              <a:t>قلبي عَطيته فرح وملأني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يا ربّي</a:t>
            </a:r>
          </a:p>
          <a:p>
            <a:pPr algn="ctr"/>
            <a:r>
              <a:rPr lang="ar-LB" sz="1200" kern="1200" dirty="0">
                <a:solidFill>
                  <a:schemeClr val="tx1"/>
                </a:solidFill>
                <a:effectLst/>
                <a:latin typeface="+mn-lt"/>
                <a:ea typeface="+mn-ea"/>
                <a:cs typeface="+mn-cs"/>
              </a:rPr>
              <a:t>نورلي دربي</a:t>
            </a:r>
          </a:p>
          <a:p>
            <a:pPr algn="ctr"/>
            <a:r>
              <a:rPr lang="ar-LB" sz="1200" kern="1200" dirty="0">
                <a:solidFill>
                  <a:schemeClr val="tx1"/>
                </a:solidFill>
                <a:effectLst/>
                <a:latin typeface="+mn-lt"/>
                <a:ea typeface="+mn-ea"/>
                <a:cs typeface="+mn-cs"/>
              </a:rPr>
              <a:t>ساعدني حتى شوفَك بِقُربي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بْصَلّي يا ربّي تِملاني مَحبِّة</a:t>
            </a:r>
          </a:p>
          <a:p>
            <a:pPr algn="ctr"/>
            <a:r>
              <a:rPr lang="ar-LB" sz="1200" kern="1200" dirty="0">
                <a:solidFill>
                  <a:schemeClr val="tx1"/>
                </a:solidFill>
                <a:effectLst/>
                <a:latin typeface="+mn-lt"/>
                <a:ea typeface="+mn-ea"/>
                <a:cs typeface="+mn-cs"/>
              </a:rPr>
              <a:t>لَكِلّ رفقاتي</a:t>
            </a:r>
          </a:p>
          <a:p>
            <a:pPr algn="ctr"/>
            <a:r>
              <a:rPr lang="ar-LB" sz="1200" kern="1200" dirty="0">
                <a:solidFill>
                  <a:schemeClr val="tx1"/>
                </a:solidFill>
                <a:effectLst/>
                <a:latin typeface="+mn-lt"/>
                <a:ea typeface="+mn-ea"/>
                <a:cs typeface="+mn-cs"/>
              </a:rPr>
              <a:t>وسامح كَمَان</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عارِف أفكاري ليلي ونهاري </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937305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المواد المطلوبة: </a:t>
            </a:r>
            <a:r>
              <a:rPr lang="ar-LB" dirty="0"/>
              <a:t>كيس نايلون، ماء، أقلام رصاص، منشفة، صابون.</a:t>
            </a:r>
          </a:p>
          <a:p>
            <a:pPr algn="r"/>
            <a:endParaRPr lang="ar-LB" b="1" dirty="0"/>
          </a:p>
          <a:p>
            <a:pPr algn="r"/>
            <a:r>
              <a:rPr lang="ar-LB" b="1" dirty="0"/>
              <a:t>شرح وتطبيق</a:t>
            </a:r>
          </a:p>
          <a:p>
            <a:pPr algn="r"/>
            <a:r>
              <a:rPr lang="ar-LB" b="1" dirty="0"/>
              <a:t>- </a:t>
            </a:r>
            <a:r>
              <a:rPr lang="ar-LB" b="0" dirty="0"/>
              <a:t>إِسأل الأولاد: من منكم يثق بي؟</a:t>
            </a:r>
          </a:p>
          <a:p>
            <a:pPr algn="r"/>
            <a:r>
              <a:rPr lang="ar-LB" b="0" dirty="0"/>
              <a:t>- إِختر أحد الأولاد ممَّن عبَّروا عن ثقتهم بك.</a:t>
            </a:r>
          </a:p>
          <a:p>
            <a:pPr algn="r"/>
            <a:r>
              <a:rPr lang="ar-LB" b="0" dirty="0"/>
              <a:t>- أخبره أنك ستضع كيس النايلون الممتلئ بالماء فوق رأسه.</a:t>
            </a:r>
          </a:p>
          <a:p>
            <a:pPr algn="r"/>
            <a:r>
              <a:rPr lang="ar-LB" b="0" dirty="0"/>
              <a:t>- وأنك ستدخُل أقلام الرصاص داخل الكيس الذي فوق رأسه دون أن يتبلَّل بالماء.</a:t>
            </a:r>
          </a:p>
          <a:p>
            <a:pPr algn="r"/>
            <a:r>
              <a:rPr lang="ar-LB" b="0" dirty="0"/>
              <a:t>- اسأله ثانيةً: هل ما زلت تثق بي؟؟</a:t>
            </a:r>
          </a:p>
          <a:p>
            <a:pPr algn="r"/>
            <a:r>
              <a:rPr lang="ar-LB" b="0" dirty="0"/>
              <a:t>- أحضر المنشفة، وقل له: سأضعها على رأسك لتطمئن، ثمَّ أحضر له سائل الإستحمام في حال تبلَّله بالماء.</a:t>
            </a:r>
          </a:p>
          <a:p>
            <a:pPr algn="r"/>
            <a:r>
              <a:rPr lang="ar-LB" b="0" dirty="0"/>
              <a:t>- امسك بالكيس فوق رأس الولد وابدأ بثقبه بالأقلام من جهة إلى أخرى. </a:t>
            </a:r>
          </a:p>
          <a:p>
            <a:pPr algn="r"/>
            <a:r>
              <a:rPr lang="ar-LB" b="0" dirty="0"/>
              <a:t>- مفاجأة الأولاد أن الماء لم يتسرّب من الكيس.</a:t>
            </a:r>
          </a:p>
          <a:p>
            <a:pPr algn="r"/>
            <a:endParaRPr lang="ar-LB" b="1" dirty="0"/>
          </a:p>
          <a:p>
            <a:pPr algn="r"/>
            <a:r>
              <a:rPr lang="ar-LB" b="0" dirty="0"/>
              <a:t>عند الانتهاء، قل إنَّ ……… (اسم الولد) وثق بي كل الثقة. أتعلمون أنَّ هذا يشبه علاقتنا بالله عندما نكون على ثقة وإيمان به! فيجب أن نثق بشدّة على الدوام أن الله لن يتركنا حتى في أصعب الأوقات. أحيانًا قد تبدو لنا الأمور غير منطقيَّة، ولكنها في الحقيقة فرصة لإكتشاف نقاط القوَّة التي منحنا إيّاها الله. إنّ الله يعلم جيداً مدى قدرتنا لتحمّل الظّروف التي قد تواجهنا، لذا فهو لن يدعنا نجرّب فوق ما نستطيع لذلك فلنثق به متحلّين بالشجاعة لمواجهة كلّ الظّروف.</a:t>
            </a:r>
            <a:endParaRPr lang="en-US" b="0"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1194339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النص الكتابي: </a:t>
            </a:r>
            <a:r>
              <a:rPr lang="ar-LB" sz="1800" b="0" i="0" u="none" strike="noStrike" baseline="30000" dirty="0">
                <a:solidFill>
                  <a:srgbClr val="8A1F52"/>
                </a:solidFill>
                <a:latin typeface="Arial" panose="020B0604020202020204" pitchFamily="34" charset="0"/>
              </a:rPr>
              <a:t>سفر القضاة ٤ و ٥</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a:p>
            <a:pPr marR="0" algn="just" rtl="1"/>
            <a:endParaRPr lang="en-GB" sz="1800" b="0" i="0" u="none" strike="noStrike" baseline="30000" dirty="0">
              <a:solidFill>
                <a:srgbClr val="24408E"/>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عاش شعب الله في أرضٍ اسمها كنعان. وكان لديهم أعداء كثيرون (أي أُناسٌ لا يحبّونهم). حاول هؤلاء الأعداء إيذاء شعب الله. ولأنَّ الله كان يرى ذلك، وَعَدَ شعبه بأنَّه سيُساعدهم ويرعاهُم طالما أنَّهم يخضعون له ويطيعونه. لكن إن توقّفوا عن إطاعته، سيسمَح للأعدَاء أن يتغلَّبوا عليهم ويفوزوا بأرضهم.</a:t>
            </a:r>
          </a:p>
          <a:p>
            <a:pPr algn="r"/>
            <a:endParaRPr lang="ar-LB" b="1" dirty="0"/>
          </a:p>
          <a:p>
            <a:pPr algn="r"/>
            <a:r>
              <a:rPr lang="ar-LB" b="1" dirty="0"/>
              <a:t>الشعب يعصي الله</a:t>
            </a:r>
          </a:p>
          <a:p>
            <a:pPr algn="r"/>
            <a:r>
              <a:rPr lang="ar-LB" dirty="0"/>
              <a:t>وفي يوم من الأيام، بدأ الشعب يعصي كلمة الله (لا يطيع كلام الله)، وابتعدوا عن وصاياه، أي أنَّ الشعب ترك الله. وبسبب ذلك، سمح الرب للأعداء أن ينتصروا عليهم في المعارك. إذ ذاك بدأ الشعب يعاني ويتألَّم، وذلك لأنَّهم ابتعدوا عن الله.</a:t>
            </a:r>
          </a:p>
          <a:p>
            <a:pPr algn="r"/>
            <a:endParaRPr lang="ar-LB" dirty="0"/>
          </a:p>
          <a:p>
            <a:pPr algn="r"/>
            <a:endParaRPr lang="ar-LB" dirty="0"/>
          </a:p>
          <a:p>
            <a:pPr algn="r"/>
            <a:r>
              <a:rPr lang="ar-LB" b="1" dirty="0"/>
              <a:t>القاضي المُنقذ</a:t>
            </a:r>
          </a:p>
          <a:p>
            <a:pPr algn="r"/>
            <a:r>
              <a:rPr lang="ar-LB" dirty="0"/>
              <a:t>وعندما أدرك الشعب سبب معاناته، رجعوا إلى الله وإلى الصلاة طالبين المسامحة والمساعدة. سامح الله شعبه وأرسل لهم شخصًا يساعدهم وينقذهم من العدو. كان هذا الشخص إمرأة اسمها دبّورة، وقاضية مشهورة. كانت دبّورة حكيمة (أي لديها المعرفة)، والناس يحبّون الاستماع إليها. فصارت تجلس تحت شجرة النخيل والناس يأتون إليها طالبين مشورتها (أي استشارتها). كان الرب يعلم أنَّ دبّورة امرأة جيدة، فقد تحدَّثت إلى الكثير من الناس وساعدتهُم وأخبرتهم ما يريده الرب منهم.</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2962543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1.jpg"/><Relationship Id="rId4" Type="http://schemas.openxmlformats.org/officeDocument/2006/relationships/image" Target="../media/image10.jpg"/></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50BFC6-F65F-A058-92B6-DEAF8857F919}"/>
              </a:ext>
            </a:extLst>
          </p:cNvPr>
          <p:cNvSpPr/>
          <p:nvPr/>
        </p:nvSpPr>
        <p:spPr>
          <a:xfrm>
            <a:off x="2262782" y="3170917"/>
            <a:ext cx="269336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٨</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1EE8BC98-00CE-B75C-95E7-48DBF9139E04}"/>
              </a:ext>
            </a:extLst>
          </p:cNvPr>
          <p:cNvSpPr/>
          <p:nvPr/>
        </p:nvSpPr>
        <p:spPr>
          <a:xfrm>
            <a:off x="477078" y="4046552"/>
            <a:ext cx="6580648"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دبّورة </a:t>
            </a:r>
            <a:r>
              <a:rPr lang="ar-SA" sz="11500" b="1" dirty="0" err="1">
                <a:ln/>
                <a:solidFill>
                  <a:srgbClr val="7030A0"/>
                </a:solidFill>
                <a:latin typeface="Tahoma" panose="020B0604030504040204" pitchFamily="34" charset="0"/>
                <a:ea typeface="Tahoma" panose="020B0604030504040204" pitchFamily="34" charset="0"/>
              </a:rPr>
              <a:t>وباراق</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4857F761-8CE7-0E9B-BA91-B880330C7800}"/>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2D7F344-BE02-5E62-9689-AC1AC26D6E68}"/>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63EBC80-15EF-E7E4-CE48-6882A0767BD4}"/>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ACA166E-2844-F86C-0FC8-FD89657B799B}"/>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E36059-7ED4-5872-A0F6-85A29E01CDB3}"/>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F8210F2-10E6-0EB3-9E55-2E240B6AD397}"/>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68E0C739-94B0-B59E-5C6E-6F796EB4E121}"/>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70380" y="1218517"/>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8000" b="0" i="0" dirty="0">
                <a:solidFill>
                  <a:srgbClr val="7030A0"/>
                </a:solidFill>
                <a:effectLst/>
                <a:latin typeface="Tahoma" panose="020B0604030504040204" pitchFamily="34" charset="0"/>
                <a:ea typeface="Tahoma" panose="020B0604030504040204" pitchFamily="34" charset="0"/>
              </a:rPr>
              <a:t>اتكل على</a:t>
            </a:r>
          </a:p>
          <a:p>
            <a:pPr algn="ctr"/>
            <a:r>
              <a:rPr lang="ar-LB" sz="8000" b="0" i="0" dirty="0">
                <a:solidFill>
                  <a:srgbClr val="7030A0"/>
                </a:solidFill>
                <a:effectLst/>
                <a:latin typeface="Tahoma" panose="020B0604030504040204" pitchFamily="34" charset="0"/>
                <a:ea typeface="Tahoma" panose="020B0604030504040204" pitchFamily="34" charset="0"/>
              </a:rPr>
              <a:t> ربك </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أتكل على ربك">
            <a:hlinkClick r:id="" action="ppaction://media"/>
            <a:extLst>
              <a:ext uri="{FF2B5EF4-FFF2-40B4-BE49-F238E27FC236}">
                <a16:creationId xmlns:a16="http://schemas.microsoft.com/office/drawing/2014/main" id="{9FE57312-D59A-4E49-BEC9-FDB2E518A85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1956" y="608917"/>
            <a:ext cx="609600" cy="609600"/>
          </a:xfrm>
          <a:prstGeom prst="rect">
            <a:avLst/>
          </a:prstGeom>
        </p:spPr>
      </p:pic>
    </p:spTree>
    <p:extLst>
      <p:ext uri="{BB962C8B-B14F-4D97-AF65-F5344CB8AC3E}">
        <p14:creationId xmlns:p14="http://schemas.microsoft.com/office/powerpoint/2010/main" val="833867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619180"/>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113329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92424"/>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خايف بعرف الله حدي وهو كل شي شايف)٢ </a:t>
            </a:r>
            <a:endParaRPr lang="en-US" sz="5400" b="1" dirty="0">
              <a:solidFill>
                <a:srgbClr val="273582"/>
              </a:solidFill>
            </a:endParaRPr>
          </a:p>
          <a:p>
            <a:pPr algn="ctr" rtl="1">
              <a:lnSpc>
                <a:spcPct val="150000"/>
              </a:lnSpc>
            </a:pPr>
            <a:endParaRPr lang="en-US" sz="5400" b="1" dirty="0">
              <a:solidFill>
                <a:srgbClr val="273582"/>
              </a:solidFill>
            </a:endParaRPr>
          </a:p>
          <a:p>
            <a:pPr algn="ctr" rtl="1">
              <a:lnSpc>
                <a:spcPct val="150000"/>
              </a:lnSpc>
            </a:pPr>
            <a:r>
              <a:rPr lang="ar-LB" sz="5400" b="1" dirty="0">
                <a:solidFill>
                  <a:srgbClr val="273582"/>
                </a:solidFill>
              </a:rPr>
              <a:t>(اتذكر انه مكتوب إنك أنت محبوب )٢ دايماً ضل متذكر وقووووول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021887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807447"/>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1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302150"/>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كتير</a:t>
            </a:r>
            <a:r>
              <a:rPr lang="en-US" sz="5400" b="1" dirty="0">
                <a:solidFill>
                  <a:srgbClr val="273582"/>
                </a:solidFill>
              </a:rPr>
              <a:t> </a:t>
            </a:r>
            <a:r>
              <a:rPr lang="ar-LB" sz="5400" b="1" dirty="0">
                <a:solidFill>
                  <a:srgbClr val="273582"/>
                </a:solidFill>
              </a:rPr>
              <a:t>خايف بعرف الله حدي هو كل شي شايف)٢</a:t>
            </a:r>
          </a:p>
          <a:p>
            <a:pPr algn="ctr" rtl="1">
              <a:lnSpc>
                <a:spcPct val="150000"/>
              </a:lnSpc>
            </a:pPr>
            <a:r>
              <a:rPr lang="ar-LB" sz="5400" b="1" dirty="0">
                <a:solidFill>
                  <a:srgbClr val="273582"/>
                </a:solidFill>
              </a:rPr>
              <a:t> </a:t>
            </a:r>
          </a:p>
          <a:p>
            <a:pPr algn="ctr" rtl="1">
              <a:lnSpc>
                <a:spcPct val="150000"/>
              </a:lnSpc>
            </a:pPr>
            <a:r>
              <a:rPr lang="ar-LB" sz="5400" b="1" dirty="0">
                <a:solidFill>
                  <a:srgbClr val="273582"/>
                </a:solidFill>
              </a:rPr>
              <a:t>(بعرف أنه مكتوب اني</a:t>
            </a:r>
            <a:r>
              <a:rPr lang="en-US" sz="5400" b="1" dirty="0">
                <a:solidFill>
                  <a:srgbClr val="273582"/>
                </a:solidFill>
              </a:rPr>
              <a:t> </a:t>
            </a:r>
            <a:r>
              <a:rPr lang="ar-LB" sz="5400" b="1" dirty="0">
                <a:solidFill>
                  <a:srgbClr val="273582"/>
                </a:solidFill>
              </a:rPr>
              <a:t>أنا محبوب)٢ </a:t>
            </a:r>
          </a:p>
          <a:p>
            <a:pPr algn="ctr" rtl="1">
              <a:lnSpc>
                <a:spcPct val="150000"/>
              </a:lnSpc>
            </a:pPr>
            <a:r>
              <a:rPr lang="ar-LB" sz="5400" b="1" dirty="0">
                <a:solidFill>
                  <a:srgbClr val="273582"/>
                </a:solidFill>
              </a:rPr>
              <a:t>رح دايماً ضل متذكّر ورح 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976681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726261"/>
            <a:ext cx="9159203" cy="2951064"/>
          </a:xfrm>
          <a:prstGeom prst="rect">
            <a:avLst/>
          </a:prstGeom>
        </p:spPr>
        <p:txBody>
          <a:bodyPr wrap="square">
            <a:spAutoFit/>
          </a:bodyPr>
          <a:lstStyle/>
          <a:p>
            <a:pPr algn="ctr" rtl="1">
              <a:lnSpc>
                <a:spcPct val="150000"/>
              </a:lnSpc>
            </a:pPr>
            <a:r>
              <a:rPr lang="ar-LB" sz="6600" b="1" dirty="0">
                <a:solidFill>
                  <a:srgbClr val="273582"/>
                </a:solidFill>
              </a:rPr>
              <a:t>باتكل على ربي من كل قلبي بصلي بيسمع صلاتي لأنه بيحبني </a:t>
            </a:r>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331914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29676" y="1006475"/>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in houwe malik el sama">
            <a:hlinkClick r:id="" action="ppaction://media"/>
            <a:extLst>
              <a:ext uri="{FF2B5EF4-FFF2-40B4-BE49-F238E27FC236}">
                <a16:creationId xmlns:a16="http://schemas.microsoft.com/office/drawing/2014/main" id="{C35ADA5F-72AA-48E7-809D-66B5AB0D39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701675"/>
            <a:ext cx="609600" cy="609600"/>
          </a:xfrm>
          <a:prstGeom prst="rect">
            <a:avLst/>
          </a:prstGeom>
        </p:spPr>
      </p:pic>
    </p:spTree>
    <p:extLst>
      <p:ext uri="{BB962C8B-B14F-4D97-AF65-F5344CB8AC3E}">
        <p14:creationId xmlns:p14="http://schemas.microsoft.com/office/powerpoint/2010/main" val="1466352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961106" y="6551875"/>
            <a:ext cx="696585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2871352" y="524746"/>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picture containing doll, toy&#10;&#10;Description automatically generated">
            <a:extLst>
              <a:ext uri="{FF2B5EF4-FFF2-40B4-BE49-F238E27FC236}">
                <a16:creationId xmlns:a16="http://schemas.microsoft.com/office/drawing/2014/main" id="{7A3196BA-161B-4D38-818D-79649A0BFAAF}"/>
              </a:ext>
            </a:extLst>
          </p:cNvPr>
          <p:cNvPicPr>
            <a:picLocks noChangeAspect="1"/>
          </p:cNvPicPr>
          <p:nvPr/>
        </p:nvPicPr>
        <p:blipFill>
          <a:blip r:embed="rId3"/>
          <a:stretch>
            <a:fillRect/>
          </a:stretch>
        </p:blipFill>
        <p:spPr>
          <a:xfrm>
            <a:off x="967161" y="2265611"/>
            <a:ext cx="7379428" cy="4008481"/>
          </a:xfrm>
          <a:prstGeom prst="rect">
            <a:avLst/>
          </a:prstGeom>
        </p:spPr>
      </p:pic>
      <p:pic>
        <p:nvPicPr>
          <p:cNvPr id="8" name="Picture 7" descr="Icon&#10;&#10;Description automatically generated">
            <a:extLst>
              <a:ext uri="{FF2B5EF4-FFF2-40B4-BE49-F238E27FC236}">
                <a16:creationId xmlns:a16="http://schemas.microsoft.com/office/drawing/2014/main" id="{BE3524F7-AEAE-49D4-A412-773CE6FE3FA7}"/>
              </a:ext>
            </a:extLst>
          </p:cNvPr>
          <p:cNvPicPr>
            <a:picLocks noChangeAspect="1"/>
          </p:cNvPicPr>
          <p:nvPr/>
        </p:nvPicPr>
        <p:blipFill>
          <a:blip r:embed="rId4"/>
          <a:stretch>
            <a:fillRect/>
          </a:stretch>
        </p:blipFill>
        <p:spPr>
          <a:xfrm>
            <a:off x="5700974" y="1987828"/>
            <a:ext cx="1455305" cy="1301043"/>
          </a:xfrm>
          <a:prstGeom prst="rect">
            <a:avLst/>
          </a:prstGeom>
        </p:spPr>
      </p:pic>
      <p:sp>
        <p:nvSpPr>
          <p:cNvPr id="9" name="TextBox 8">
            <a:extLst>
              <a:ext uri="{FF2B5EF4-FFF2-40B4-BE49-F238E27FC236}">
                <a16:creationId xmlns:a16="http://schemas.microsoft.com/office/drawing/2014/main" id="{3F32C4EA-6AF6-46C4-B6E4-1BE40ECA5EEC}"/>
              </a:ext>
            </a:extLst>
          </p:cNvPr>
          <p:cNvSpPr txBox="1"/>
          <p:nvPr/>
        </p:nvSpPr>
        <p:spPr>
          <a:xfrm>
            <a:off x="6083168" y="2253417"/>
            <a:ext cx="822137" cy="584775"/>
          </a:xfrm>
          <a:prstGeom prst="rect">
            <a:avLst/>
          </a:prstGeom>
          <a:noFill/>
        </p:spPr>
        <p:txBody>
          <a:bodyPr wrap="square" rtlCol="0">
            <a:spAutoFit/>
          </a:bodyPr>
          <a:lstStyle/>
          <a:p>
            <a:r>
              <a:rPr lang="ar-LB" sz="3200" dirty="0"/>
              <a:t>أهلاً</a:t>
            </a:r>
            <a:endParaRPr lang="en-US" sz="3200" dirty="0"/>
          </a:p>
        </p:txBody>
      </p:sp>
      <p:pic>
        <p:nvPicPr>
          <p:cNvPr id="5" name="Picture 4">
            <a:extLst>
              <a:ext uri="{FF2B5EF4-FFF2-40B4-BE49-F238E27FC236}">
                <a16:creationId xmlns:a16="http://schemas.microsoft.com/office/drawing/2014/main" id="{75037A55-480E-779C-C3DF-69935B0F2020}"/>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319117"/>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الله خلقني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الله خلقني لانو حبني.mp3" descr="الله خلقني لانو حبني.mp3">
            <a:hlinkClick r:id="" action="ppaction://media"/>
            <a:extLst>
              <a:ext uri="{FF2B5EF4-FFF2-40B4-BE49-F238E27FC236}">
                <a16:creationId xmlns:a16="http://schemas.microsoft.com/office/drawing/2014/main" id="{165D4745-C70F-4CC8-AE74-A865BA7E4D6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37326" y="581641"/>
            <a:ext cx="705429" cy="705429"/>
          </a:xfrm>
          <a:prstGeom prst="rect">
            <a:avLst/>
          </a:prstGeom>
        </p:spPr>
      </p:pic>
    </p:spTree>
    <p:extLst>
      <p:ext uri="{BB962C8B-B14F-4D97-AF65-F5344CB8AC3E}">
        <p14:creationId xmlns:p14="http://schemas.microsoft.com/office/powerpoint/2010/main" val="15660486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3">
                <p:cTn id="7" fill="hold" display="0">
                  <p:stCondLst>
                    <p:cond delay="indefinite"/>
                  </p:stCondLst>
                  <p:endCondLst>
                    <p:cond evt="onStopAudio" delay="0">
                      <p:tgtEl>
                        <p:sldTgt/>
                      </p:tgtEl>
                    </p:cond>
                  </p:endCondLst>
                </p:cTn>
                <p:tgtEl>
                  <p:spTgt spid="1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886951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4061213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1588101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2124727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321148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1229210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4019936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597266" y="1502904"/>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 </a:t>
            </a:r>
          </a:p>
          <a:p>
            <a:pPr algn="ct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3329153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2039812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2730669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3082487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1680558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159553" y="1605300"/>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39436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37419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3657600" y="6551875"/>
            <a:ext cx="826935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4" name="Picture 3">
            <a:extLst>
              <a:ext uri="{FF2B5EF4-FFF2-40B4-BE49-F238E27FC236}">
                <a16:creationId xmlns:a16="http://schemas.microsoft.com/office/drawing/2014/main" id="{0FBA345D-281E-4960-8F98-604635B92F11}"/>
              </a:ext>
            </a:extLst>
          </p:cNvPr>
          <p:cNvPicPr>
            <a:picLocks noChangeAspect="1"/>
          </p:cNvPicPr>
          <p:nvPr/>
        </p:nvPicPr>
        <p:blipFill>
          <a:blip r:embed="rId4"/>
          <a:stretch>
            <a:fillRect/>
          </a:stretch>
        </p:blipFill>
        <p:spPr>
          <a:xfrm>
            <a:off x="5082434" y="4312551"/>
            <a:ext cx="1149096" cy="1219200"/>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indoor, plastic&#10;&#10;Description automatically generated">
            <a:extLst>
              <a:ext uri="{FF2B5EF4-FFF2-40B4-BE49-F238E27FC236}">
                <a16:creationId xmlns:a16="http://schemas.microsoft.com/office/drawing/2014/main" id="{63473C77-D521-4E8C-A1DD-0E35F51F92AB}"/>
              </a:ext>
            </a:extLst>
          </p:cNvPr>
          <p:cNvPicPr>
            <a:picLocks noChangeAspect="1"/>
          </p:cNvPicPr>
          <p:nvPr/>
        </p:nvPicPr>
        <p:blipFill>
          <a:blip r:embed="rId5"/>
          <a:stretch>
            <a:fillRect/>
          </a:stretch>
        </p:blipFill>
        <p:spPr>
          <a:xfrm>
            <a:off x="7842042" y="4286928"/>
            <a:ext cx="1513780" cy="1513780"/>
          </a:xfrm>
          <a:prstGeom prst="rect">
            <a:avLst/>
          </a:prstGeom>
          <a:ln>
            <a:noFill/>
          </a:ln>
          <a:effectLst>
            <a:outerShdw blurRad="292100" dist="139700" dir="2700000" algn="tl" rotWithShape="0">
              <a:srgbClr val="333333">
                <a:alpha val="65000"/>
              </a:srgbClr>
            </a:outerShdw>
          </a:effectLst>
        </p:spPr>
      </p:pic>
      <p:sp>
        <p:nvSpPr>
          <p:cNvPr id="9" name="Arrow: Right 8">
            <a:extLst>
              <a:ext uri="{FF2B5EF4-FFF2-40B4-BE49-F238E27FC236}">
                <a16:creationId xmlns:a16="http://schemas.microsoft.com/office/drawing/2014/main" id="{7F47D0C5-B713-4804-956F-4DA3970E95EF}"/>
              </a:ext>
            </a:extLst>
          </p:cNvPr>
          <p:cNvSpPr/>
          <p:nvPr/>
        </p:nvSpPr>
        <p:spPr>
          <a:xfrm>
            <a:off x="6374958" y="4830714"/>
            <a:ext cx="1256269" cy="3512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8E41B94-DEE3-ABF6-1667-8EF86AC6EE94}"/>
              </a:ext>
            </a:extLst>
          </p:cNvPr>
          <p:cNvPicPr>
            <a:picLocks noChangeAspect="1"/>
          </p:cNvPicPr>
          <p:nvPr/>
        </p:nvPicPr>
        <p:blipFill>
          <a:blip r:embed="rId6"/>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828962" y="362216"/>
            <a:ext cx="4134465"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b="0" i="0" dirty="0">
                <a:solidFill>
                  <a:srgbClr val="7030A0"/>
                </a:solidFill>
                <a:effectLst/>
                <a:latin typeface="Tahoma" panose="020B0604030504040204" pitchFamily="34" charset="0"/>
              </a:rPr>
              <a:t>دبورة الشجاعة</a:t>
            </a:r>
            <a:endParaRPr lang="ar-LB" sz="6600" dirty="0">
              <a:solidFill>
                <a:srgbClr val="7030A0"/>
              </a:solidFill>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00017" y="6551875"/>
            <a:ext cx="692694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group of children's books&#10;&#10;Description automatically generated with medium confidence">
            <a:extLst>
              <a:ext uri="{FF2B5EF4-FFF2-40B4-BE49-F238E27FC236}">
                <a16:creationId xmlns:a16="http://schemas.microsoft.com/office/drawing/2014/main" id="{6C8D6DA7-1CA1-4FA4-A44E-E8E27BC16460}"/>
              </a:ext>
            </a:extLst>
          </p:cNvPr>
          <p:cNvPicPr>
            <a:picLocks noChangeAspect="1"/>
          </p:cNvPicPr>
          <p:nvPr/>
        </p:nvPicPr>
        <p:blipFill>
          <a:blip r:embed="rId3"/>
          <a:stretch>
            <a:fillRect/>
          </a:stretch>
        </p:blipFill>
        <p:spPr>
          <a:xfrm>
            <a:off x="3146658" y="2876543"/>
            <a:ext cx="5898684" cy="3428610"/>
          </a:xfrm>
          <a:prstGeom prst="rect">
            <a:avLst/>
          </a:prstGeom>
        </p:spPr>
      </p:pic>
      <p:pic>
        <p:nvPicPr>
          <p:cNvPr id="5" name="Picture 4">
            <a:extLst>
              <a:ext uri="{FF2B5EF4-FFF2-40B4-BE49-F238E27FC236}">
                <a16:creationId xmlns:a16="http://schemas.microsoft.com/office/drawing/2014/main" id="{77A3AAE0-F724-8CB3-3A35-B4D199A9DD51}"/>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ook&#10;&#10;Description automatically generated">
            <a:extLst>
              <a:ext uri="{FF2B5EF4-FFF2-40B4-BE49-F238E27FC236}">
                <a16:creationId xmlns:a16="http://schemas.microsoft.com/office/drawing/2014/main" id="{1E57FC3F-0C4A-4E6D-A3BA-3B27EE33C25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book&#10;&#10;Description automatically generated">
            <a:extLst>
              <a:ext uri="{FF2B5EF4-FFF2-40B4-BE49-F238E27FC236}">
                <a16:creationId xmlns:a16="http://schemas.microsoft.com/office/drawing/2014/main" id="{DE1F91EC-E0DC-4F8B-ADED-32395024371C}"/>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2217051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D4B75864-7F6B-4357-B7DF-29C26D3D0817}"/>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739367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38478235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ook&#10;&#10;Description automatically generated">
            <a:extLst>
              <a:ext uri="{FF2B5EF4-FFF2-40B4-BE49-F238E27FC236}">
                <a16:creationId xmlns:a16="http://schemas.microsoft.com/office/drawing/2014/main" id="{6B490B47-D91C-4F25-844A-727FD074387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D2BAC7-CA1B-42EB-8A74-52482502C71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1930390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2521" y="4096583"/>
            <a:ext cx="2532234" cy="2242985"/>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142500" y="937781"/>
            <a:ext cx="9453718" cy="507831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r>
              <a:rPr lang="ar-LB" sz="6000" i="0" dirty="0">
                <a:solidFill>
                  <a:srgbClr val="7030A0"/>
                </a:solidFill>
                <a:effectLst/>
                <a:latin typeface="Adobe Arabic" panose="02040503050201020203" pitchFamily="18" charset="-78"/>
              </a:rPr>
              <a:t>أَمَا أَمَرْتُكَ؟ تَشَدَّدْ وَتَشَجَّعْ! لاَ تَرْهَبْ وَلاَ تَرْتَعِبْ لأَنَّ الرَّبَّ إِلهَكَ مَعَكَ حَيْثُمَا تَذْهَبُ</a:t>
            </a:r>
          </a:p>
          <a:p>
            <a:pPr algn="ctr"/>
            <a:r>
              <a:rPr lang="ar-LB" sz="4800" b="0" i="0" dirty="0">
                <a:solidFill>
                  <a:srgbClr val="7030A0"/>
                </a:solidFill>
                <a:effectLst/>
                <a:latin typeface="Tahoma" panose="020B0604030504040204" pitchFamily="34" charset="0"/>
              </a:rPr>
              <a:t>يشوع ١ : ٩</a:t>
            </a:r>
            <a:endParaRPr lang="en-US" sz="48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B4B3FEF9-DBCE-9AFD-B6BE-BE525BF4017F}"/>
              </a:ext>
            </a:extLst>
          </p:cNvPr>
          <p:cNvPicPr>
            <a:picLocks noChangeAspect="1"/>
          </p:cNvPicPr>
          <p:nvPr/>
        </p:nvPicPr>
        <p:blipFill>
          <a:blip r:embed="rId4"/>
          <a:stretch>
            <a:fillRect/>
          </a:stretch>
        </p:blipFill>
        <p:spPr>
          <a:xfrm>
            <a:off x="9000436" y="0"/>
            <a:ext cx="3191564" cy="2355374"/>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597129"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293860" y="318053"/>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BEBE7A16-AE60-FA9C-22B3-AF4AE9615185}"/>
              </a:ext>
            </a:extLst>
          </p:cNvPr>
          <p:cNvPicPr>
            <a:picLocks noChangeAspect="1"/>
          </p:cNvPicPr>
          <p:nvPr/>
        </p:nvPicPr>
        <p:blipFill>
          <a:blip r:embed="rId4"/>
          <a:stretch>
            <a:fillRect/>
          </a:stretch>
        </p:blipFill>
        <p:spPr>
          <a:xfrm>
            <a:off x="9132849" y="0"/>
            <a:ext cx="3059151" cy="2257653"/>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01088" y="48307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لعبة </a:t>
            </a:r>
            <a:r>
              <a:rPr lang="ar-LB" sz="7200" b="1" dirty="0">
                <a:ln/>
                <a:solidFill>
                  <a:srgbClr val="00B050"/>
                </a:solidFill>
                <a:latin typeface="Tahoma" panose="020B0604030504040204" pitchFamily="34" charset="0"/>
                <a:ea typeface="Tahoma" panose="020B0604030504040204" pitchFamily="34" charset="0"/>
              </a:rPr>
              <a:t>الأكواب</a:t>
            </a:r>
            <a:endParaRPr lang="en-US" sz="7200" b="1" dirty="0">
              <a:ln/>
              <a:solidFill>
                <a:srgbClr val="00B050"/>
              </a:solidFill>
              <a:latin typeface="Tahoma" panose="020B0604030504040204" pitchFamily="34" charset="0"/>
              <a:ea typeface="Tahoma" panose="020B0604030504040204" pitchFamily="34" charset="0"/>
            </a:endParaRPr>
          </a:p>
        </p:txBody>
      </p:sp>
      <p:grpSp>
        <p:nvGrpSpPr>
          <p:cNvPr id="2" name="Group 1">
            <a:extLst>
              <a:ext uri="{FF2B5EF4-FFF2-40B4-BE49-F238E27FC236}">
                <a16:creationId xmlns:a16="http://schemas.microsoft.com/office/drawing/2014/main" id="{55D2D5E0-E24C-D74D-95C4-95AF43B6E6AA}"/>
              </a:ext>
            </a:extLst>
          </p:cNvPr>
          <p:cNvGrpSpPr/>
          <p:nvPr/>
        </p:nvGrpSpPr>
        <p:grpSpPr>
          <a:xfrm>
            <a:off x="9876867" y="1710744"/>
            <a:ext cx="626932" cy="923330"/>
            <a:chOff x="8367435" y="2598173"/>
            <a:chExt cx="626932" cy="923330"/>
          </a:xfrm>
        </p:grpSpPr>
        <p:sp>
          <p:nvSpPr>
            <p:cNvPr id="10" name="Oval 9">
              <a:extLst>
                <a:ext uri="{FF2B5EF4-FFF2-40B4-BE49-F238E27FC236}">
                  <a16:creationId xmlns:a16="http://schemas.microsoft.com/office/drawing/2014/main" id="{422D4227-745D-1C4C-9B9F-BE51538AC815}"/>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3" name="Rectangle 12">
              <a:extLst>
                <a:ext uri="{FF2B5EF4-FFF2-40B4-BE49-F238E27FC236}">
                  <a16:creationId xmlns:a16="http://schemas.microsoft.com/office/drawing/2014/main" id="{41AE1A6A-C1C1-2545-AE88-CF755714564B}"/>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18" name="Group 17">
            <a:extLst>
              <a:ext uri="{FF2B5EF4-FFF2-40B4-BE49-F238E27FC236}">
                <a16:creationId xmlns:a16="http://schemas.microsoft.com/office/drawing/2014/main" id="{BCBF50E9-A6C4-F34D-B6B7-D76AEB60D58A}"/>
              </a:ext>
            </a:extLst>
          </p:cNvPr>
          <p:cNvGrpSpPr/>
          <p:nvPr/>
        </p:nvGrpSpPr>
        <p:grpSpPr>
          <a:xfrm>
            <a:off x="7188434" y="1710744"/>
            <a:ext cx="626932" cy="923330"/>
            <a:chOff x="8367435" y="2598173"/>
            <a:chExt cx="626932" cy="923330"/>
          </a:xfrm>
        </p:grpSpPr>
        <p:sp>
          <p:nvSpPr>
            <p:cNvPr id="20" name="Oval 19">
              <a:extLst>
                <a:ext uri="{FF2B5EF4-FFF2-40B4-BE49-F238E27FC236}">
                  <a16:creationId xmlns:a16="http://schemas.microsoft.com/office/drawing/2014/main" id="{445352A3-6AC0-084C-976F-AED847D7AFE6}"/>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1" name="Rectangle 20">
              <a:extLst>
                <a:ext uri="{FF2B5EF4-FFF2-40B4-BE49-F238E27FC236}">
                  <a16:creationId xmlns:a16="http://schemas.microsoft.com/office/drawing/2014/main" id="{41B57C8C-8D42-7849-98A3-67F9507CAD9E}"/>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25" name="Group 24">
            <a:extLst>
              <a:ext uri="{FF2B5EF4-FFF2-40B4-BE49-F238E27FC236}">
                <a16:creationId xmlns:a16="http://schemas.microsoft.com/office/drawing/2014/main" id="{1EA948D6-51DE-5048-9E45-EE45E81CBA8F}"/>
              </a:ext>
            </a:extLst>
          </p:cNvPr>
          <p:cNvGrpSpPr/>
          <p:nvPr/>
        </p:nvGrpSpPr>
        <p:grpSpPr>
          <a:xfrm>
            <a:off x="4126544" y="1710744"/>
            <a:ext cx="626932" cy="923330"/>
            <a:chOff x="8367435" y="2598173"/>
            <a:chExt cx="626932" cy="923330"/>
          </a:xfrm>
        </p:grpSpPr>
        <p:sp>
          <p:nvSpPr>
            <p:cNvPr id="26" name="Oval 25">
              <a:extLst>
                <a:ext uri="{FF2B5EF4-FFF2-40B4-BE49-F238E27FC236}">
                  <a16:creationId xmlns:a16="http://schemas.microsoft.com/office/drawing/2014/main" id="{424489F5-D56C-1544-B78C-47C3BC7E048D}"/>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8" name="Rectangle 27">
              <a:extLst>
                <a:ext uri="{FF2B5EF4-FFF2-40B4-BE49-F238E27FC236}">
                  <a16:creationId xmlns:a16="http://schemas.microsoft.com/office/drawing/2014/main" id="{403A3844-A3DA-E84E-B5EE-5E83051C1D92}"/>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30" name="Group 29">
            <a:extLst>
              <a:ext uri="{FF2B5EF4-FFF2-40B4-BE49-F238E27FC236}">
                <a16:creationId xmlns:a16="http://schemas.microsoft.com/office/drawing/2014/main" id="{5324019D-8617-654C-B66D-6732E97B7DE3}"/>
              </a:ext>
            </a:extLst>
          </p:cNvPr>
          <p:cNvGrpSpPr/>
          <p:nvPr/>
        </p:nvGrpSpPr>
        <p:grpSpPr>
          <a:xfrm>
            <a:off x="1310446" y="1710744"/>
            <a:ext cx="626932" cy="923330"/>
            <a:chOff x="8367435" y="2598173"/>
            <a:chExt cx="626932" cy="923330"/>
          </a:xfrm>
        </p:grpSpPr>
        <p:sp>
          <p:nvSpPr>
            <p:cNvPr id="32" name="Oval 31">
              <a:extLst>
                <a:ext uri="{FF2B5EF4-FFF2-40B4-BE49-F238E27FC236}">
                  <a16:creationId xmlns:a16="http://schemas.microsoft.com/office/drawing/2014/main" id="{15796953-BBC6-0347-AA62-626F3AC316FA}"/>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4" name="Rectangle 33">
              <a:extLst>
                <a:ext uri="{FF2B5EF4-FFF2-40B4-BE49-F238E27FC236}">
                  <a16:creationId xmlns:a16="http://schemas.microsoft.com/office/drawing/2014/main" id="{1965DE48-E93B-2D42-B609-7DC9E23FEC48}"/>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4" name="Picture 3" descr="A picture containing text, whiteboard&#10;&#10;Description automatically generated">
            <a:extLst>
              <a:ext uri="{FF2B5EF4-FFF2-40B4-BE49-F238E27FC236}">
                <a16:creationId xmlns:a16="http://schemas.microsoft.com/office/drawing/2014/main" id="{8BB96127-7FD8-42BA-B934-FFDD871DBB1D}"/>
              </a:ext>
            </a:extLst>
          </p:cNvPr>
          <p:cNvPicPr>
            <a:picLocks noChangeAspect="1"/>
          </p:cNvPicPr>
          <p:nvPr/>
        </p:nvPicPr>
        <p:blipFill>
          <a:blip r:embed="rId3"/>
          <a:stretch>
            <a:fillRect/>
          </a:stretch>
        </p:blipFill>
        <p:spPr>
          <a:xfrm>
            <a:off x="9197009" y="3555047"/>
            <a:ext cx="2470906" cy="1736796"/>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text, businesscard&#10;&#10;Description automatically generated">
            <a:extLst>
              <a:ext uri="{FF2B5EF4-FFF2-40B4-BE49-F238E27FC236}">
                <a16:creationId xmlns:a16="http://schemas.microsoft.com/office/drawing/2014/main" id="{683FCCA8-2261-45AD-B680-34F811BF8FBF}"/>
              </a:ext>
            </a:extLst>
          </p:cNvPr>
          <p:cNvPicPr>
            <a:picLocks noChangeAspect="1"/>
          </p:cNvPicPr>
          <p:nvPr/>
        </p:nvPicPr>
        <p:blipFill>
          <a:blip r:embed="rId4"/>
          <a:stretch>
            <a:fillRect/>
          </a:stretch>
        </p:blipFill>
        <p:spPr>
          <a:xfrm rot="16200000">
            <a:off x="6583327" y="3116797"/>
            <a:ext cx="1803807" cy="2550333"/>
          </a:xfrm>
          <a:prstGeom prst="rect">
            <a:avLst/>
          </a:prstGeom>
          <a:ln>
            <a:noFill/>
          </a:ln>
          <a:effectLst>
            <a:outerShdw blurRad="292100" dist="139700" dir="2700000" algn="tl" rotWithShape="0">
              <a:srgbClr val="333333">
                <a:alpha val="65000"/>
              </a:srgbClr>
            </a:outerShdw>
          </a:effectLst>
        </p:spPr>
      </p:pic>
      <p:pic>
        <p:nvPicPr>
          <p:cNvPr id="14" name="Picture 13" descr="A picture containing text&#10;&#10;Description automatically generated">
            <a:extLst>
              <a:ext uri="{FF2B5EF4-FFF2-40B4-BE49-F238E27FC236}">
                <a16:creationId xmlns:a16="http://schemas.microsoft.com/office/drawing/2014/main" id="{75722365-58D0-441B-AAF3-14F004BBD970}"/>
              </a:ext>
            </a:extLst>
          </p:cNvPr>
          <p:cNvPicPr>
            <a:picLocks noChangeAspect="1"/>
          </p:cNvPicPr>
          <p:nvPr/>
        </p:nvPicPr>
        <p:blipFill>
          <a:blip r:embed="rId5"/>
          <a:stretch>
            <a:fillRect/>
          </a:stretch>
        </p:blipFill>
        <p:spPr>
          <a:xfrm rot="16200000">
            <a:off x="3508521" y="3261632"/>
            <a:ext cx="1851397" cy="2301737"/>
          </a:xfrm>
          <a:prstGeom prst="rect">
            <a:avLst/>
          </a:prstGeom>
          <a:ln>
            <a:noFill/>
          </a:ln>
          <a:effectLst>
            <a:outerShdw blurRad="292100" dist="139700" dir="2700000" algn="tl" rotWithShape="0">
              <a:srgbClr val="333333">
                <a:alpha val="65000"/>
              </a:srgbClr>
            </a:outerShdw>
          </a:effectLst>
        </p:spPr>
      </p:pic>
      <p:pic>
        <p:nvPicPr>
          <p:cNvPr id="23" name="Picture 22" descr="Diagram&#10;&#10;Description automatically generated">
            <a:extLst>
              <a:ext uri="{FF2B5EF4-FFF2-40B4-BE49-F238E27FC236}">
                <a16:creationId xmlns:a16="http://schemas.microsoft.com/office/drawing/2014/main" id="{B006523C-4540-4253-B7DC-8FA915A63D73}"/>
              </a:ext>
            </a:extLst>
          </p:cNvPr>
          <p:cNvPicPr>
            <a:picLocks noChangeAspect="1"/>
          </p:cNvPicPr>
          <p:nvPr/>
        </p:nvPicPr>
        <p:blipFill>
          <a:blip r:embed="rId6"/>
          <a:stretch>
            <a:fillRect/>
          </a:stretch>
        </p:blipFill>
        <p:spPr>
          <a:xfrm rot="16200000">
            <a:off x="814861" y="3306321"/>
            <a:ext cx="1837329" cy="2226425"/>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9124F61B-4547-0B2A-E6BB-FDBDB4B8A6AF}"/>
              </a:ext>
            </a:extLst>
          </p:cNvPr>
          <p:cNvPicPr>
            <a:picLocks noChangeAspect="1"/>
          </p:cNvPicPr>
          <p:nvPr/>
        </p:nvPicPr>
        <p:blipFill>
          <a:blip r:embed="rId7"/>
          <a:stretch>
            <a:fillRect/>
          </a:stretch>
        </p:blipFill>
        <p:spPr>
          <a:xfrm>
            <a:off x="9631685" y="-33225"/>
            <a:ext cx="2560315" cy="1889512"/>
          </a:xfrm>
          <a:prstGeom prst="rect">
            <a:avLst/>
          </a:prstGeom>
        </p:spPr>
      </p:pic>
    </p:spTree>
    <p:extLst>
      <p:ext uri="{BB962C8B-B14F-4D97-AF65-F5344CB8AC3E}">
        <p14:creationId xmlns:p14="http://schemas.microsoft.com/office/powerpoint/2010/main" val="2199288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D03850-26E9-4835-78DD-28A59B8E7720}"/>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8C896A5B-EFC9-424F-FBAB-BAEA2DBE0FD6}"/>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0E08EAE3-9DD9-9208-8FD9-59AE8BDC7245}"/>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6F2AECE-C394-46A6-9956-D269324337A0}"/>
              </a:ext>
            </a:extLst>
          </p:cNvPr>
          <p:cNvCxnSpPr>
            <a:cxnSpLocks/>
          </p:cNvCxnSpPr>
          <p:nvPr/>
        </p:nvCxnSpPr>
        <p:spPr>
          <a:xfrm flipH="1">
            <a:off x="4532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49DC3EE-EE30-59AE-DB7A-0832FDE814FB}"/>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E04869E-1F6F-F4AE-CC10-2566B3681A59}"/>
              </a:ext>
            </a:extLst>
          </p:cNvPr>
          <p:cNvCxnSpPr>
            <a:cxnSpLocks/>
          </p:cNvCxnSpPr>
          <p:nvPr/>
        </p:nvCxnSpPr>
        <p:spPr>
          <a:xfrm flipH="1" flipV="1">
            <a:off x="4532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C40D8C2-4721-4180-7DE8-E495F13E7E71}"/>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CE84AF8-40FF-98B0-760F-6E1DDE800E9B}"/>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ACBBFC10-5546-1E1C-8BA6-CEA6B84667F4}"/>
              </a:ext>
            </a:extLst>
          </p:cNvPr>
          <p:cNvPicPr>
            <a:picLocks noChangeAspect="1"/>
          </p:cNvPicPr>
          <p:nvPr/>
        </p:nvPicPr>
        <p:blipFill rotWithShape="1">
          <a:blip r:embed="rId2"/>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779978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168329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5269740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789</TotalTime>
  <Words>2082</Words>
  <Application>Microsoft Macintosh PowerPoint</Application>
  <PresentationFormat>Widescreen</PresentationFormat>
  <Paragraphs>257</Paragraphs>
  <Slides>45</Slides>
  <Notes>16</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Adobe Arabic</vt: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97</cp:revision>
  <dcterms:created xsi:type="dcterms:W3CDTF">2020-02-20T11:27:55Z</dcterms:created>
  <dcterms:modified xsi:type="dcterms:W3CDTF">2022-07-15T07:49:15Z</dcterms:modified>
</cp:coreProperties>
</file>